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Figtree Ultra-Bold" panose="020B0604020202020204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C271F-B7A4-4B5A-BCA8-7B9B4578DD1D}" v="1" dt="2026-04-14T15:40:31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72" y="-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5"/>
    </p:cViewPr>
  </p:notesTextViewPr>
  <p:sorterViewPr>
    <p:cViewPr>
      <p:scale>
        <a:sx n="183" d="100"/>
        <a:sy n="1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936993" cy="10287000"/>
          </a:xfrm>
          <a:custGeom>
            <a:avLst/>
            <a:gdLst/>
            <a:ahLst/>
            <a:cxnLst/>
            <a:rect l="l" t="t" r="r" b="b"/>
            <a:pathLst>
              <a:path w="15936993" h="10287000">
                <a:moveTo>
                  <a:pt x="0" y="0"/>
                </a:moveTo>
                <a:lnTo>
                  <a:pt x="15936993" y="0"/>
                </a:lnTo>
                <a:lnTo>
                  <a:pt x="1593699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l="-24357" t="-6094" b="-227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823131"/>
            <a:ext cx="6067098" cy="2892458"/>
          </a:xfrm>
          <a:custGeom>
            <a:avLst/>
            <a:gdLst/>
            <a:ahLst/>
            <a:cxnLst/>
            <a:rect l="l" t="t" r="r" b="b"/>
            <a:pathLst>
              <a:path w="6067098" h="2892458">
                <a:moveTo>
                  <a:pt x="0" y="0"/>
                </a:moveTo>
                <a:lnTo>
                  <a:pt x="6067098" y="0"/>
                </a:lnTo>
                <a:lnTo>
                  <a:pt x="6067098" y="2892458"/>
                </a:lnTo>
                <a:lnTo>
                  <a:pt x="0" y="28924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776" t="-56644" r="-36468" b="-4599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173271" y="4743518"/>
            <a:ext cx="6148715" cy="1918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8"/>
              </a:lnSpc>
            </a:pPr>
            <a:r>
              <a:rPr lang="en-US" sz="4800" b="1" dirty="0">
                <a:solidFill>
                  <a:srgbClr val="EDEBE6"/>
                </a:solidFill>
                <a:latin typeface="Figtree Ultra-Bold"/>
                <a:ea typeface="Figtree Ultra-Bold"/>
                <a:cs typeface="Figtree Ultra-Bold"/>
                <a:sym typeface="Figtree Ultra-Bold"/>
              </a:rPr>
              <a:t>Discover the power of the Holy Spirit in this 7-part course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7308808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>
            <a:off x="1028700" y="4039439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0832596" y="0"/>
            <a:ext cx="3882638" cy="10287000"/>
            <a:chOff x="0" y="0"/>
            <a:chExt cx="3710579" cy="98311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10579" cy="9831133"/>
            </a:xfrm>
            <a:custGeom>
              <a:avLst/>
              <a:gdLst/>
              <a:ahLst/>
              <a:cxnLst/>
              <a:rect l="l" t="t" r="r" b="b"/>
              <a:pathLst>
                <a:path w="3710579" h="9831133">
                  <a:moveTo>
                    <a:pt x="0" y="0"/>
                  </a:moveTo>
                  <a:lnTo>
                    <a:pt x="3710579" y="0"/>
                  </a:lnTo>
                  <a:lnTo>
                    <a:pt x="3710579" y="9831133"/>
                  </a:lnTo>
                  <a:lnTo>
                    <a:pt x="0" y="9831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9000" contrast="-6000"/>
                        </a14:imgEffect>
                      </a14:imgLayer>
                    </a14:imgProps>
                  </a:ext>
                </a:extLst>
              </a:blip>
              <a:stretch>
                <a:fillRect l="-38261" r="-3826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457915" y="0"/>
            <a:ext cx="3830085" cy="10287000"/>
            <a:chOff x="0" y="0"/>
            <a:chExt cx="3660355" cy="98311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60355" cy="9831133"/>
            </a:xfrm>
            <a:custGeom>
              <a:avLst/>
              <a:gdLst/>
              <a:ahLst/>
              <a:cxnLst/>
              <a:rect l="l" t="t" r="r" b="b"/>
              <a:pathLst>
                <a:path w="3660355" h="9831133">
                  <a:moveTo>
                    <a:pt x="0" y="0"/>
                  </a:moveTo>
                  <a:lnTo>
                    <a:pt x="3660355" y="0"/>
                  </a:lnTo>
                  <a:lnTo>
                    <a:pt x="3660355" y="9831133"/>
                  </a:lnTo>
                  <a:lnTo>
                    <a:pt x="0" y="9831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9528" r="-3952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C8E677-E5B5-1122-79CC-DE4200AEC9CF}"/>
              </a:ext>
            </a:extLst>
          </p:cNvPr>
          <p:cNvGrpSpPr/>
          <p:nvPr/>
        </p:nvGrpSpPr>
        <p:grpSpPr>
          <a:xfrm>
            <a:off x="1028700" y="8078879"/>
            <a:ext cx="6492240" cy="1219192"/>
            <a:chOff x="1028700" y="8572500"/>
            <a:chExt cx="6492240" cy="1219192"/>
          </a:xfrm>
        </p:grpSpPr>
        <p:grpSp>
          <p:nvGrpSpPr>
            <p:cNvPr id="11" name="Group 11"/>
            <p:cNvGrpSpPr/>
            <p:nvPr/>
          </p:nvGrpSpPr>
          <p:grpSpPr>
            <a:xfrm>
              <a:off x="1028700" y="8572500"/>
              <a:ext cx="6492240" cy="1219192"/>
              <a:chOff x="0" y="0"/>
              <a:chExt cx="1133623" cy="21072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33623" cy="210726"/>
              </a:xfrm>
              <a:custGeom>
                <a:avLst/>
                <a:gdLst/>
                <a:ahLst/>
                <a:cxnLst/>
                <a:rect l="l" t="t" r="r" b="b"/>
                <a:pathLst>
                  <a:path w="1133623" h="210726">
                    <a:moveTo>
                      <a:pt x="55759" y="0"/>
                    </a:moveTo>
                    <a:lnTo>
                      <a:pt x="1077864" y="0"/>
                    </a:lnTo>
                    <a:cubicBezTo>
                      <a:pt x="1092653" y="0"/>
                      <a:pt x="1106835" y="5875"/>
                      <a:pt x="1117292" y="16331"/>
                    </a:cubicBezTo>
                    <a:cubicBezTo>
                      <a:pt x="1127749" y="26788"/>
                      <a:pt x="1133623" y="40971"/>
                      <a:pt x="1133623" y="55759"/>
                    </a:cubicBezTo>
                    <a:lnTo>
                      <a:pt x="1133623" y="154967"/>
                    </a:lnTo>
                    <a:cubicBezTo>
                      <a:pt x="1133623" y="169755"/>
                      <a:pt x="1127749" y="183938"/>
                      <a:pt x="1117292" y="194394"/>
                    </a:cubicBezTo>
                    <a:cubicBezTo>
                      <a:pt x="1106835" y="204851"/>
                      <a:pt x="1092653" y="210726"/>
                      <a:pt x="1077864" y="210726"/>
                    </a:cubicBezTo>
                    <a:lnTo>
                      <a:pt x="55759" y="210726"/>
                    </a:lnTo>
                    <a:cubicBezTo>
                      <a:pt x="40971" y="210726"/>
                      <a:pt x="26788" y="204851"/>
                      <a:pt x="16331" y="194394"/>
                    </a:cubicBezTo>
                    <a:cubicBezTo>
                      <a:pt x="5875" y="183938"/>
                      <a:pt x="0" y="169755"/>
                      <a:pt x="0" y="154967"/>
                    </a:cubicBezTo>
                    <a:lnTo>
                      <a:pt x="0" y="55759"/>
                    </a:lnTo>
                    <a:cubicBezTo>
                      <a:pt x="0" y="40971"/>
                      <a:pt x="5875" y="26788"/>
                      <a:pt x="16331" y="16331"/>
                    </a:cubicBezTo>
                    <a:cubicBezTo>
                      <a:pt x="26788" y="5875"/>
                      <a:pt x="40971" y="0"/>
                      <a:pt x="5575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57150"/>
                <a:ext cx="1133623" cy="2678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80314" y="8966659"/>
              <a:ext cx="5789012" cy="5257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032"/>
                </a:lnSpc>
                <a:spcBef>
                  <a:spcPct val="0"/>
                </a:spcBef>
              </a:pPr>
              <a:r>
                <a:rPr lang="en-US" sz="4400" b="1" dirty="0">
                  <a:solidFill>
                    <a:srgbClr val="1F48C0"/>
                  </a:solidFill>
                  <a:latin typeface="Figtree Ultra-Bold"/>
                  <a:ea typeface="Figtree Ultra-Bold"/>
                  <a:cs typeface="Figtree Ultra-Bold"/>
                  <a:sym typeface="Figtree Ultra-Bold"/>
                </a:rPr>
                <a:t>holysp</a:t>
              </a:r>
              <a:r>
                <a:rPr lang="en-US" sz="4400" b="1" u="none" strike="noStrike" dirty="0">
                  <a:solidFill>
                    <a:srgbClr val="1F48C0"/>
                  </a:solidFill>
                  <a:latin typeface="Figtree Ultra-Bold"/>
                  <a:ea typeface="Figtree Ultra-Bold"/>
                  <a:cs typeface="Figtree Ultra-Bold"/>
                  <a:sym typeface="Figtree Ultra-Bold"/>
                </a:rPr>
                <a:t>iritcourse.com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Spirit Course Sessions PowerPoint</dc:title>
  <dc:creator>Andy Wopshott | Elim International Centre</dc:creator>
  <dc:description>Presentation - Holy Spirit Course</dc:description>
  <cp:lastModifiedBy>Andy Wopshott | Elim International Centre</cp:lastModifiedBy>
  <cp:revision>3</cp:revision>
  <dcterms:created xsi:type="dcterms:W3CDTF">2006-08-16T00:00:00Z</dcterms:created>
  <dcterms:modified xsi:type="dcterms:W3CDTF">2026-04-15T13:58:19Z</dcterms:modified>
  <dc:identifier>DAHBDCFKzhE</dc:identifier>
</cp:coreProperties>
</file>